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63" r:id="rId3"/>
    <p:sldId id="257" r:id="rId4"/>
    <p:sldId id="258" r:id="rId5"/>
    <p:sldId id="259"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45" d="100"/>
          <a:sy n="45" d="100"/>
        </p:scale>
        <p:origin x="-1236"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230BD9-043C-40E3-B443-F4F79CF2D67E}" type="datetimeFigureOut">
              <a:rPr lang="en-NZ" smtClean="0"/>
              <a:t>17/06/2013</a:t>
            </a:fld>
            <a:endParaRPr lang="en-NZ"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8D4A48-AD80-469C-A7E9-0A56B291E79E}" type="slidenum">
              <a:rPr lang="en-NZ" smtClean="0"/>
              <a:t>‹#›</a:t>
            </a:fld>
            <a:endParaRPr lang="en-NZ" dirty="0"/>
          </a:p>
        </p:txBody>
      </p:sp>
    </p:spTree>
    <p:extLst>
      <p:ext uri="{BB962C8B-B14F-4D97-AF65-F5344CB8AC3E}">
        <p14:creationId xmlns:p14="http://schemas.microsoft.com/office/powerpoint/2010/main" val="3304676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668D4A48-AD80-469C-A7E9-0A56B291E79E}" type="slidenum">
              <a:rPr lang="en-NZ" smtClean="0"/>
              <a:t>1</a:t>
            </a:fld>
            <a:endParaRPr lang="en-NZ" dirty="0"/>
          </a:p>
        </p:txBody>
      </p:sp>
    </p:spTree>
    <p:extLst>
      <p:ext uri="{BB962C8B-B14F-4D97-AF65-F5344CB8AC3E}">
        <p14:creationId xmlns:p14="http://schemas.microsoft.com/office/powerpoint/2010/main" val="3473203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B42008A-662E-4CF8-AB8D-EF4F2706985F}" type="datetimeFigureOut">
              <a:rPr lang="en-NZ" smtClean="0"/>
              <a:t>17/06/2013</a:t>
            </a:fld>
            <a:endParaRPr lang="en-NZ" dirty="0"/>
          </a:p>
        </p:txBody>
      </p:sp>
      <p:sp>
        <p:nvSpPr>
          <p:cNvPr id="19" name="Footer Placeholder 18"/>
          <p:cNvSpPr>
            <a:spLocks noGrp="1"/>
          </p:cNvSpPr>
          <p:nvPr>
            <p:ph type="ftr" sz="quarter" idx="11"/>
          </p:nvPr>
        </p:nvSpPr>
        <p:spPr/>
        <p:txBody>
          <a:bodyPr/>
          <a:lstStyle/>
          <a:p>
            <a:endParaRPr lang="en-NZ" dirty="0"/>
          </a:p>
        </p:txBody>
      </p:sp>
      <p:sp>
        <p:nvSpPr>
          <p:cNvPr id="27" name="Slide Number Placeholder 26"/>
          <p:cNvSpPr>
            <a:spLocks noGrp="1"/>
          </p:cNvSpPr>
          <p:nvPr>
            <p:ph type="sldNum" sz="quarter" idx="12"/>
          </p:nvPr>
        </p:nvSpPr>
        <p:spPr/>
        <p:txBody>
          <a:bodyPr/>
          <a:lstStyle/>
          <a:p>
            <a:fld id="{8D376CBA-D8B5-40E1-9069-ACD4BD72CAC5}" type="slidenum">
              <a:rPr lang="en-NZ" smtClean="0"/>
              <a:t>‹#›</a:t>
            </a:fld>
            <a:endParaRPr lang="en-NZ"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42008A-662E-4CF8-AB8D-EF4F2706985F}" type="datetimeFigureOut">
              <a:rPr lang="en-NZ" smtClean="0"/>
              <a:t>17/06/2013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8D376CBA-D8B5-40E1-9069-ACD4BD72CAC5}"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42008A-662E-4CF8-AB8D-EF4F2706985F}" type="datetimeFigureOut">
              <a:rPr lang="en-NZ" smtClean="0"/>
              <a:t>17/06/2013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8D376CBA-D8B5-40E1-9069-ACD4BD72CAC5}"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42008A-662E-4CF8-AB8D-EF4F2706985F}" type="datetimeFigureOut">
              <a:rPr lang="en-NZ" smtClean="0"/>
              <a:t>17/06/2013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8D376CBA-D8B5-40E1-9069-ACD4BD72CAC5}"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B42008A-662E-4CF8-AB8D-EF4F2706985F}" type="datetimeFigureOut">
              <a:rPr lang="en-NZ" smtClean="0"/>
              <a:t>17/06/2013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8D376CBA-D8B5-40E1-9069-ACD4BD72CAC5}" type="slidenum">
              <a:rPr lang="en-NZ" smtClean="0"/>
              <a:t>‹#›</a:t>
            </a:fld>
            <a:endParaRPr lang="en-NZ"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B42008A-662E-4CF8-AB8D-EF4F2706985F}" type="datetimeFigureOut">
              <a:rPr lang="en-NZ" smtClean="0"/>
              <a:t>17/06/2013</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8D376CBA-D8B5-40E1-9069-ACD4BD72CAC5}"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B42008A-662E-4CF8-AB8D-EF4F2706985F}" type="datetimeFigureOut">
              <a:rPr lang="en-NZ" smtClean="0"/>
              <a:t>17/06/2013</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8D376CBA-D8B5-40E1-9069-ACD4BD72CAC5}"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B42008A-662E-4CF8-AB8D-EF4F2706985F}" type="datetimeFigureOut">
              <a:rPr lang="en-NZ" smtClean="0"/>
              <a:t>17/06/2013</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8D376CBA-D8B5-40E1-9069-ACD4BD72CAC5}"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42008A-662E-4CF8-AB8D-EF4F2706985F}" type="datetimeFigureOut">
              <a:rPr lang="en-NZ" smtClean="0"/>
              <a:t>17/06/2013</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8D376CBA-D8B5-40E1-9069-ACD4BD72CAC5}"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B42008A-662E-4CF8-AB8D-EF4F2706985F}" type="datetimeFigureOut">
              <a:rPr lang="en-NZ" smtClean="0"/>
              <a:t>17/06/2013</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8D376CBA-D8B5-40E1-9069-ACD4BD72CAC5}"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B42008A-662E-4CF8-AB8D-EF4F2706985F}" type="datetimeFigureOut">
              <a:rPr lang="en-NZ" smtClean="0"/>
              <a:t>17/06/2013</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a:xfrm>
            <a:off x="8077200" y="6356350"/>
            <a:ext cx="609600" cy="365125"/>
          </a:xfrm>
        </p:spPr>
        <p:txBody>
          <a:bodyPr/>
          <a:lstStyle/>
          <a:p>
            <a:fld id="{8D376CBA-D8B5-40E1-9069-ACD4BD72CAC5}" type="slidenum">
              <a:rPr lang="en-NZ" smtClean="0"/>
              <a:t>‹#›</a:t>
            </a:fld>
            <a:endParaRPr lang="en-NZ"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B42008A-662E-4CF8-AB8D-EF4F2706985F}" type="datetimeFigureOut">
              <a:rPr lang="en-NZ" smtClean="0"/>
              <a:t>17/06/2013</a:t>
            </a:fld>
            <a:endParaRPr lang="en-NZ"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D376CBA-D8B5-40E1-9069-ACD4BD72CAC5}" type="slidenum">
              <a:rPr lang="en-NZ" smtClean="0"/>
              <a:t>‹#›</a:t>
            </a:fld>
            <a:endParaRPr lang="en-NZ"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052" y="0"/>
            <a:ext cx="7851648" cy="1828800"/>
          </a:xfrm>
        </p:spPr>
        <p:txBody>
          <a:bodyPr/>
          <a:lstStyle/>
          <a:p>
            <a:r>
              <a:rPr lang="en-NZ" dirty="0" smtClean="0"/>
              <a:t>Matariki</a:t>
            </a:r>
            <a:endParaRPr lang="en-NZ" dirty="0"/>
          </a:p>
        </p:txBody>
      </p:sp>
      <p:sp>
        <p:nvSpPr>
          <p:cNvPr id="3" name="Subtitle 2"/>
          <p:cNvSpPr>
            <a:spLocks noGrp="1"/>
          </p:cNvSpPr>
          <p:nvPr>
            <p:ph type="subTitle" idx="1"/>
          </p:nvPr>
        </p:nvSpPr>
        <p:spPr>
          <a:xfrm>
            <a:off x="611560" y="1916832"/>
            <a:ext cx="7854696" cy="1752600"/>
          </a:xfrm>
        </p:spPr>
        <p:txBody>
          <a:bodyPr/>
          <a:lstStyle/>
          <a:p>
            <a:r>
              <a:rPr lang="en-NZ" dirty="0" smtClean="0"/>
              <a:t>By Timoti</a:t>
            </a:r>
            <a:endParaRPr lang="en-NZ" dirty="0"/>
          </a:p>
        </p:txBody>
      </p:sp>
    </p:spTree>
    <p:extLst>
      <p:ext uri="{BB962C8B-B14F-4D97-AF65-F5344CB8AC3E}">
        <p14:creationId xmlns:p14="http://schemas.microsoft.com/office/powerpoint/2010/main" val="4048760841"/>
      </p:ext>
    </p:extLst>
  </p:cSld>
  <p:clrMapOvr>
    <a:masterClrMapping/>
  </p:clrMapOvr>
  <mc:AlternateContent xmlns:mc="http://schemas.openxmlformats.org/markup-compatibility/2006" xmlns:p14="http://schemas.microsoft.com/office/powerpoint/2010/main">
    <mc:Choice Requires="p14">
      <p:transition spd="slow" p14:dur="3000" advTm="3171">
        <p14:shred/>
      </p:transition>
    </mc:Choice>
    <mc:Fallback xmlns="">
      <p:transition spd="slow" advTm="3171">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is matariki</a:t>
            </a:r>
            <a:endParaRPr lang="en-NZ" dirty="0"/>
          </a:p>
        </p:txBody>
      </p:sp>
      <p:sp>
        <p:nvSpPr>
          <p:cNvPr id="3" name="Content Placeholder 2"/>
          <p:cNvSpPr>
            <a:spLocks noGrp="1"/>
          </p:cNvSpPr>
          <p:nvPr>
            <p:ph idx="1"/>
          </p:nvPr>
        </p:nvSpPr>
        <p:spPr/>
        <p:txBody>
          <a:bodyPr/>
          <a:lstStyle/>
          <a:p>
            <a:pPr marL="0" indent="0">
              <a:buNone/>
            </a:pPr>
            <a:r>
              <a:rPr lang="en-NZ" dirty="0" smtClean="0"/>
              <a:t>matariki is both the name of the Pleiades star cluster and also the season of the rising in late may or early June taken as the beginning of new year</a:t>
            </a:r>
          </a:p>
        </p:txBody>
      </p:sp>
    </p:spTree>
    <p:extLst>
      <p:ext uri="{BB962C8B-B14F-4D97-AF65-F5344CB8AC3E}">
        <p14:creationId xmlns:p14="http://schemas.microsoft.com/office/powerpoint/2010/main" val="2949774671"/>
      </p:ext>
    </p:extLst>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Who are the seven sisters</a:t>
            </a:r>
            <a:endParaRPr lang="en-NZ" dirty="0"/>
          </a:p>
        </p:txBody>
      </p:sp>
      <p:sp>
        <p:nvSpPr>
          <p:cNvPr id="3" name="Content Placeholder 2"/>
          <p:cNvSpPr>
            <a:spLocks noGrp="1"/>
          </p:cNvSpPr>
          <p:nvPr>
            <p:ph idx="1"/>
          </p:nvPr>
        </p:nvSpPr>
        <p:spPr/>
        <p:txBody>
          <a:bodyPr>
            <a:normAutofit/>
          </a:bodyPr>
          <a:lstStyle/>
          <a:p>
            <a:endParaRPr lang="en-NZ" dirty="0"/>
          </a:p>
          <a:p>
            <a:r>
              <a:rPr lang="en-NZ" dirty="0"/>
              <a:t>Waitī </a:t>
            </a:r>
          </a:p>
          <a:p>
            <a:r>
              <a:rPr lang="en-NZ" dirty="0"/>
              <a:t>Waitā </a:t>
            </a:r>
          </a:p>
          <a:p>
            <a:r>
              <a:rPr lang="en-NZ" dirty="0" smtClean="0"/>
              <a:t>Tupu-a-nuku</a:t>
            </a:r>
            <a:endParaRPr lang="en-NZ" dirty="0"/>
          </a:p>
          <a:p>
            <a:r>
              <a:rPr lang="en-NZ" dirty="0"/>
              <a:t>Tupu-a-rangi </a:t>
            </a:r>
          </a:p>
          <a:p>
            <a:r>
              <a:rPr lang="en-NZ" dirty="0"/>
              <a:t>Waipuna-a-rangi </a:t>
            </a:r>
          </a:p>
          <a:p>
            <a:r>
              <a:rPr lang="en-NZ" dirty="0"/>
              <a:t>Ururangi </a:t>
            </a:r>
          </a:p>
          <a:p>
            <a:r>
              <a:rPr lang="en-NZ" dirty="0"/>
              <a:t>Matariki</a:t>
            </a:r>
          </a:p>
          <a:p>
            <a:endParaRPr lang="en-NZ" dirty="0"/>
          </a:p>
        </p:txBody>
      </p:sp>
    </p:spTree>
    <p:extLst>
      <p:ext uri="{BB962C8B-B14F-4D97-AF65-F5344CB8AC3E}">
        <p14:creationId xmlns:p14="http://schemas.microsoft.com/office/powerpoint/2010/main" val="3332461007"/>
      </p:ext>
    </p:extLst>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How do people celebrate matariki</a:t>
            </a:r>
            <a:endParaRPr lang="en-NZ" dirty="0"/>
          </a:p>
        </p:txBody>
      </p:sp>
      <p:sp>
        <p:nvSpPr>
          <p:cNvPr id="3" name="Content Placeholder 2"/>
          <p:cNvSpPr>
            <a:spLocks noGrp="1"/>
          </p:cNvSpPr>
          <p:nvPr>
            <p:ph idx="1"/>
          </p:nvPr>
        </p:nvSpPr>
        <p:spPr/>
        <p:txBody>
          <a:bodyPr/>
          <a:lstStyle/>
          <a:p>
            <a:r>
              <a:rPr lang="en-NZ" dirty="0" smtClean="0"/>
              <a:t>Matariki is celebrated  with education, remembrance and the planting of new trees and crops signalling new beginnings  </a:t>
            </a:r>
            <a:endParaRPr lang="en-NZ" dirty="0"/>
          </a:p>
        </p:txBody>
      </p:sp>
    </p:spTree>
    <p:extLst>
      <p:ext uri="{BB962C8B-B14F-4D97-AF65-F5344CB8AC3E}">
        <p14:creationId xmlns:p14="http://schemas.microsoft.com/office/powerpoint/2010/main" val="1438440244"/>
      </p:ext>
    </p:extLst>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Why is matariki special</a:t>
            </a:r>
            <a:endParaRPr lang="en-NZ" dirty="0"/>
          </a:p>
        </p:txBody>
      </p:sp>
      <p:sp>
        <p:nvSpPr>
          <p:cNvPr id="3" name="Content Placeholder 2"/>
          <p:cNvSpPr>
            <a:spLocks noGrp="1"/>
          </p:cNvSpPr>
          <p:nvPr>
            <p:ph idx="1"/>
          </p:nvPr>
        </p:nvSpPr>
        <p:spPr/>
        <p:txBody>
          <a:bodyPr/>
          <a:lstStyle/>
          <a:p>
            <a:r>
              <a:rPr lang="en-NZ" dirty="0" smtClean="0"/>
              <a:t>Traditionally, depending on the visibility of Matariki the coming season’s crop was thought to be determined. The brighter the stars indicated the warmer the seasons would be and thus a more productive crop. </a:t>
            </a:r>
          </a:p>
          <a:p>
            <a:pPr marL="0" indent="0">
              <a:buNone/>
            </a:pPr>
            <a:endParaRPr lang="en-NZ" dirty="0"/>
          </a:p>
        </p:txBody>
      </p:sp>
    </p:spTree>
    <p:extLst>
      <p:ext uri="{BB962C8B-B14F-4D97-AF65-F5344CB8AC3E}">
        <p14:creationId xmlns:p14="http://schemas.microsoft.com/office/powerpoint/2010/main" val="148879602"/>
      </p:ext>
    </p:extLst>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When does matariki come out</a:t>
            </a:r>
            <a:endParaRPr lang="en-NZ" dirty="0"/>
          </a:p>
        </p:txBody>
      </p:sp>
      <p:sp>
        <p:nvSpPr>
          <p:cNvPr id="3" name="Content Placeholder 2"/>
          <p:cNvSpPr>
            <a:spLocks noGrp="1"/>
          </p:cNvSpPr>
          <p:nvPr>
            <p:ph idx="1"/>
          </p:nvPr>
        </p:nvSpPr>
        <p:spPr/>
        <p:txBody>
          <a:bodyPr/>
          <a:lstStyle/>
          <a:p>
            <a:pPr marL="0" indent="0">
              <a:buNone/>
            </a:pPr>
            <a:r>
              <a:rPr lang="en-NZ" dirty="0" smtClean="0"/>
              <a:t> from late May to early June </a:t>
            </a:r>
            <a:endParaRPr lang="en-NZ" dirty="0"/>
          </a:p>
        </p:txBody>
      </p:sp>
    </p:spTree>
    <p:extLst>
      <p:ext uri="{BB962C8B-B14F-4D97-AF65-F5344CB8AC3E}">
        <p14:creationId xmlns:p14="http://schemas.microsoft.com/office/powerpoint/2010/main" val="1027490848"/>
      </p:ext>
    </p:extLst>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Who made matariki</a:t>
            </a:r>
            <a:endParaRPr lang="en-NZ" dirty="0"/>
          </a:p>
        </p:txBody>
      </p:sp>
      <p:sp>
        <p:nvSpPr>
          <p:cNvPr id="3" name="Content Placeholder 2"/>
          <p:cNvSpPr>
            <a:spLocks noGrp="1"/>
          </p:cNvSpPr>
          <p:nvPr>
            <p:ph idx="1"/>
          </p:nvPr>
        </p:nvSpPr>
        <p:spPr/>
        <p:txBody>
          <a:bodyPr>
            <a:normAutofit lnSpcReduction="10000"/>
          </a:bodyPr>
          <a:lstStyle/>
          <a:p>
            <a:r>
              <a:rPr lang="en-NZ" dirty="0"/>
              <a:t>Matariki literally means the ‘eyes of god’ (mata ariki) or ‘little eyes’ (mata riki). Some say that when Ranginui, the sky father, and Papatūānuku, the earth mother were separated by their offspring, the god of the winds, Tāwhirimātea, became angry, tearing out his eyes and hurling them into the heavens. Others say Matariki is the mother surrounded by her six daughters, Tupu-ā-nuku, Tupu-ā-rangi, Waitī, Waitā, Waipuna-ā-rangi and Ururangi. One account explains that Matariki and her daughters appear to assist the sun, Te Rā, whose winter journey from the north has left him weakened.</a:t>
            </a:r>
          </a:p>
        </p:txBody>
      </p:sp>
    </p:spTree>
    <p:extLst>
      <p:ext uri="{BB962C8B-B14F-4D97-AF65-F5344CB8AC3E}">
        <p14:creationId xmlns:p14="http://schemas.microsoft.com/office/powerpoint/2010/main" val="1731273644"/>
      </p:ext>
    </p:extLst>
  </p:cSld>
  <p:clrMapOvr>
    <a:masterClrMapping/>
  </p:clrMapOvr>
  <mc:AlternateContent xmlns:mc="http://schemas.openxmlformats.org/markup-compatibility/2006" xmlns:p14="http://schemas.microsoft.com/office/powerpoint/2010/main">
    <mc:Choice Requires="p14">
      <p:transition spd="slow" p14:dur="3000" advTm="3000">
        <p14:shred/>
      </p:transition>
    </mc:Choice>
    <mc:Fallback xmlns="">
      <p:transition spd="slow" advTm="300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256</TotalTime>
  <Words>245</Words>
  <Application>Microsoft Office PowerPoint</Application>
  <PresentationFormat>On-screen Show (4:3)</PresentationFormat>
  <Paragraphs>22</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Matariki</vt:lpstr>
      <vt:lpstr>What is matariki</vt:lpstr>
      <vt:lpstr>Who are the seven sisters</vt:lpstr>
      <vt:lpstr>How do people celebrate matariki</vt:lpstr>
      <vt:lpstr>Why is matariki special</vt:lpstr>
      <vt:lpstr>When does matariki come out</vt:lpstr>
      <vt:lpstr>Who made matariki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kasanita</dc:creator>
  <cp:lastModifiedBy>Torrance</cp:lastModifiedBy>
  <cp:revision>17</cp:revision>
  <dcterms:created xsi:type="dcterms:W3CDTF">2013-06-04T22:17:37Z</dcterms:created>
  <dcterms:modified xsi:type="dcterms:W3CDTF">2013-06-16T22:20:19Z</dcterms:modified>
</cp:coreProperties>
</file>